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91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382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72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2445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6631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463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86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8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234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578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47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470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19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221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746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502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109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5728255-F459-4B38-B9A8-A287DEE39326}"/>
              </a:ext>
            </a:extLst>
          </p:cNvPr>
          <p:cNvSpPr/>
          <p:nvPr/>
        </p:nvSpPr>
        <p:spPr>
          <a:xfrm>
            <a:off x="1342951" y="2967335"/>
            <a:ext cx="950612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Le damos la bienvenida a este trabajo que </a:t>
            </a:r>
          </a:p>
          <a:p>
            <a:pPr algn="ctr"/>
            <a:r>
              <a:rPr lang="es-ES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Desarrollamos aplicando nuestros conocimientos </a:t>
            </a:r>
          </a:p>
          <a:p>
            <a:pPr algn="ctr"/>
            <a:r>
              <a:rPr lang="es-ES" sz="4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Y trabajo en equipo </a:t>
            </a:r>
            <a:endParaRPr lang="es-ES" sz="4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5266-30B6-4E0A-B240-E6F0C99B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Objetivos específicos 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230DA0-FB3A-482F-A38C-7ED5809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Construir y poner en funcionamiento un prototipo de purificación de agua que utilice ondas ultrasónicas evaluando sus parámetros básicos de operación. Frecuencia, tiempo y potencia .</a:t>
            </a:r>
          </a:p>
          <a:p>
            <a:r>
              <a:rPr lang="es-ES" dirty="0"/>
              <a:t>Analizar experimentalmente el efecto de la sonicación en la calidad de agua midiendo cambios en la turbidez la presencia microbiana y la temperatura durante el proceso.</a:t>
            </a:r>
          </a:p>
          <a:p>
            <a:r>
              <a:rPr lang="es-ES" dirty="0"/>
              <a:t>Promover la conciencia , científica y tecnológica en la comunidad educativa difundiendo los resultados del proyecto como una alternativa innovadora uy sustentable para el tratamiento del agua.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40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1593FD-CC50-4A18-B6FC-AF8442B8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814513"/>
            <a:ext cx="1533525" cy="8971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8E2156-E683-4928-AEEC-91854506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690688"/>
            <a:ext cx="1209675" cy="12096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C09A6-45D8-4483-B04F-AADA6FD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81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Algerian" panose="04020705040A02060702" pitchFamily="82" charset="0"/>
              </a:rPr>
              <a:t>MATERIALES</a:t>
            </a:r>
            <a:endParaRPr lang="es-PE" sz="48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D722D-A739-43E8-A926-45272BCAD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23975"/>
            <a:ext cx="10677525" cy="485298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- 2 </a:t>
            </a:r>
            <a:r>
              <a:rPr lang="es-ES" dirty="0"/>
              <a:t>tablas                                                   </a:t>
            </a:r>
            <a:r>
              <a:rPr lang="es-ES" dirty="0" smtClean="0"/>
              <a:t>			</a:t>
            </a:r>
            <a:r>
              <a:rPr lang="es-ES" dirty="0"/>
              <a:t> </a:t>
            </a:r>
            <a:r>
              <a:rPr lang="es-ES" dirty="0" smtClean="0"/>
              <a:t>  </a:t>
            </a:r>
            <a:r>
              <a:rPr lang="es-ES" dirty="0" smtClean="0"/>
              <a:t>- 4 </a:t>
            </a:r>
            <a:r>
              <a:rPr lang="es-ES" dirty="0"/>
              <a:t>muelles                                 </a:t>
            </a:r>
          </a:p>
          <a:p>
            <a:pPr marL="0" indent="0">
              <a:buNone/>
            </a:pPr>
            <a:r>
              <a:rPr lang="es-ES" dirty="0"/>
              <a:t>                                             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- </a:t>
            </a:r>
            <a:r>
              <a:rPr lang="es-ES" sz="2400" dirty="0" smtClean="0"/>
              <a:t>Alimentador </a:t>
            </a:r>
            <a:r>
              <a:rPr lang="es-ES" sz="2400" dirty="0"/>
              <a:t>de </a:t>
            </a:r>
            <a:r>
              <a:rPr lang="es-ES" sz="2400" dirty="0" smtClean="0"/>
              <a:t>voltios(V)                       </a:t>
            </a:r>
            <a:r>
              <a:rPr lang="es-ES" sz="2400" dirty="0" smtClean="0"/>
              <a:t>- 5 tornillos 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- Regulador </a:t>
            </a:r>
            <a:r>
              <a:rPr lang="es-ES" sz="2400" dirty="0"/>
              <a:t>de voltaje                              </a:t>
            </a:r>
            <a:r>
              <a:rPr lang="es-ES" sz="2400" dirty="0" smtClean="0"/>
              <a:t>-</a:t>
            </a:r>
            <a:r>
              <a:rPr lang="es-ES" sz="2400" dirty="0" smtClean="0"/>
              <a:t> </a:t>
            </a:r>
            <a:r>
              <a:rPr lang="es-ES" sz="2400" dirty="0"/>
              <a:t>2 parlantes            </a:t>
            </a:r>
            <a:endParaRPr lang="es-PE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3EC1CE-B7F9-4484-A792-8D7E47F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5" b="20949"/>
          <a:stretch/>
        </p:blipFill>
        <p:spPr>
          <a:xfrm>
            <a:off x="1162050" y="3429000"/>
            <a:ext cx="2057400" cy="1209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666074-BF26-4767-A47B-0226244B4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4" b="16403"/>
          <a:stretch/>
        </p:blipFill>
        <p:spPr>
          <a:xfrm>
            <a:off x="1285875" y="5387975"/>
            <a:ext cx="1809750" cy="1104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046266-A206-41AF-B298-E025DDEB4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37" b="22130"/>
          <a:stretch/>
        </p:blipFill>
        <p:spPr>
          <a:xfrm>
            <a:off x="6724650" y="5387975"/>
            <a:ext cx="2190750" cy="13255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22307-E4A5-44A9-83D5-3AD0AD1BB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2" y="3373089"/>
            <a:ext cx="1090613" cy="11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5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E7D84-4257-4D0B-A312-80890D06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55"/>
            <a:ext cx="10515600" cy="1325563"/>
          </a:xfrm>
        </p:spPr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PROCEDIMIENTO 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A2CD69-A6EF-4C19-B6AE-8D87DF69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085850"/>
            <a:ext cx="10515600" cy="4976813"/>
          </a:xfrm>
        </p:spPr>
        <p:txBody>
          <a:bodyPr numCol="2"/>
          <a:lstStyle/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1</a:t>
            </a:r>
            <a:r>
              <a:rPr lang="es-ES" b="1" dirty="0" smtClean="0">
                <a:latin typeface="Agency FB" panose="020B0503020202020204" pitchFamily="34" charset="0"/>
              </a:rPr>
              <a:t>.Paso: Le </a:t>
            </a:r>
            <a:r>
              <a:rPr lang="es-ES" b="1" dirty="0">
                <a:latin typeface="Agency FB" panose="020B0503020202020204" pitchFamily="34" charset="0"/>
              </a:rPr>
              <a:t>hicimos 4 huecos a la tabla en sus puntas para poder juntarlos con un ventilador.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2.</a:t>
            </a:r>
            <a:r>
              <a:rPr lang="es-ES" b="1" dirty="0" smtClean="0">
                <a:latin typeface="Agency FB" panose="020B0503020202020204" pitchFamily="34" charset="0"/>
              </a:rPr>
              <a:t>paso: En </a:t>
            </a:r>
            <a:r>
              <a:rPr lang="es-ES" b="1" dirty="0">
                <a:latin typeface="Agency FB" panose="020B0503020202020204" pitchFamily="34" charset="0"/>
              </a:rPr>
              <a:t>los huecos que hicimos le ponemos los  muelles y los tornillos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83DE3E-C81C-4C06-ABAF-57C6AFF2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18" y="1153891"/>
            <a:ext cx="3439341" cy="2290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8ABEF6-3DE2-4696-A368-A4107A2A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89" y="4088670"/>
            <a:ext cx="3657200" cy="2095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Flecha derecha 5"/>
          <p:cNvSpPr/>
          <p:nvPr/>
        </p:nvSpPr>
        <p:spPr>
          <a:xfrm>
            <a:off x="5434149" y="2011680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 derecha 6"/>
          <p:cNvSpPr/>
          <p:nvPr/>
        </p:nvSpPr>
        <p:spPr>
          <a:xfrm>
            <a:off x="5586549" y="4632964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1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6DA4B-3388-4CCA-A9A1-1CC49B56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25"/>
            <a:ext cx="10515600" cy="6015038"/>
          </a:xfrm>
        </p:spPr>
        <p:txBody>
          <a:bodyPr numCol="2" anchor="ctr"/>
          <a:lstStyle/>
          <a:p>
            <a:r>
              <a:rPr lang="es-ES" b="1" dirty="0" smtClean="0"/>
              <a:t>3</a:t>
            </a:r>
            <a:r>
              <a:rPr lang="es-ES" b="1" dirty="0" smtClean="0">
                <a:latin typeface="Agency FB" panose="020B0503020202020204" pitchFamily="34" charset="0"/>
              </a:rPr>
              <a:t>.paso: </a:t>
            </a:r>
            <a:r>
              <a:rPr lang="es-ES" b="1" dirty="0">
                <a:latin typeface="Agency FB" panose="020B0503020202020204" pitchFamily="34" charset="0"/>
              </a:rPr>
              <a:t>Luego de unir los muelles y los tornillos lo juntamos con el ventilador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algn="just"/>
            <a:r>
              <a:rPr lang="es-ES" dirty="0" smtClean="0"/>
              <a:t>4.</a:t>
            </a:r>
            <a:r>
              <a:rPr lang="es-ES" b="1" dirty="0" smtClean="0">
                <a:latin typeface="Agency FB" panose="020B0503020202020204" pitchFamily="34" charset="0"/>
              </a:rPr>
              <a:t>paso:Luego </a:t>
            </a:r>
            <a:r>
              <a:rPr lang="es-ES" b="1" dirty="0">
                <a:latin typeface="Agency FB" panose="020B0503020202020204" pitchFamily="34" charset="0"/>
              </a:rPr>
              <a:t>de tener la base ponemos el recipiente de plástico con un plástico negro para que no salga el agua 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04" y="161925"/>
            <a:ext cx="2547257" cy="3396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04" y="3892730"/>
            <a:ext cx="2067197" cy="2756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lecha derecha 4"/>
          <p:cNvSpPr/>
          <p:nvPr/>
        </p:nvSpPr>
        <p:spPr>
          <a:xfrm>
            <a:off x="6635933" y="1293219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echa derecha 5"/>
          <p:cNvSpPr/>
          <p:nvPr/>
        </p:nvSpPr>
        <p:spPr>
          <a:xfrm>
            <a:off x="6709955" y="4463146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C1F19-E201-4B87-872B-632075D1A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776"/>
            <a:ext cx="10515600" cy="5929313"/>
          </a:xfrm>
        </p:spPr>
        <p:txBody>
          <a:bodyPr numCol="2"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5.</a:t>
            </a:r>
            <a:r>
              <a:rPr lang="es-ES" b="1" dirty="0" smtClean="0">
                <a:latin typeface="Agency FB" panose="020B0503020202020204" pitchFamily="34" charset="0"/>
              </a:rPr>
              <a:t>paso</a:t>
            </a:r>
            <a:r>
              <a:rPr lang="es-ES" b="1" dirty="0">
                <a:latin typeface="Agency FB" panose="020B0503020202020204" pitchFamily="34" charset="0"/>
              </a:rPr>
              <a:t>..Unimos el alimentador y regulador junto al prototipo que hicimos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6.</a:t>
            </a:r>
            <a:r>
              <a:rPr lang="es-ES" b="1" dirty="0" smtClean="0">
                <a:latin typeface="Agency FB" panose="020B0503020202020204" pitchFamily="34" charset="0"/>
              </a:rPr>
              <a:t>paso</a:t>
            </a:r>
            <a:r>
              <a:rPr lang="es-ES" b="1" dirty="0">
                <a:latin typeface="Agency FB" panose="020B0503020202020204" pitchFamily="34" charset="0"/>
              </a:rPr>
              <a:t>..Finalmenre le pusimos dos parlantes lado a lado del prototipo 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4" r="27058"/>
          <a:stretch/>
        </p:blipFill>
        <p:spPr>
          <a:xfrm>
            <a:off x="7181852" y="457200"/>
            <a:ext cx="2622912" cy="333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lecha derecha 3"/>
          <p:cNvSpPr/>
          <p:nvPr/>
        </p:nvSpPr>
        <p:spPr>
          <a:xfrm>
            <a:off x="6113422" y="1750420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echa derecha 4"/>
          <p:cNvSpPr/>
          <p:nvPr/>
        </p:nvSpPr>
        <p:spPr>
          <a:xfrm>
            <a:off x="6187446" y="4959536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95" y="4302579"/>
            <a:ext cx="2429225" cy="2083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730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12-03 at 18.13.00">
            <a:hlinkClick r:id="" action="ppaction://media"/>
            <a:extLst>
              <a:ext uri="{FF2B5EF4-FFF2-40B4-BE49-F238E27FC236}">
                <a16:creationId xmlns:a16="http://schemas.microsoft.com/office/drawing/2014/main" id="{320D4B18-8351-40C9-AEB3-8FB6FFAB9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50" y="615950"/>
            <a:ext cx="7277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1. El purificador ultrasónico sí funcionó correctamente, ya que logró eliminar o reducir las impurezas de manera visible después del proceso de vibración ultrasónica</a:t>
            </a:r>
            <a:r>
              <a:rPr lang="es-ES" dirty="0" smtClean="0"/>
              <a:t>.</a:t>
            </a:r>
          </a:p>
          <a:p>
            <a:r>
              <a:rPr lang="es-ES" dirty="0" smtClean="0"/>
              <a:t>2</a:t>
            </a:r>
            <a:r>
              <a:rPr lang="es-ES" dirty="0"/>
              <a:t>. Se comprobó que las ondas de alta frecuencia cumplen su propósito de desprender partículas, demostrando que el sistema es efectivo para mejorar la limpieza o purificación.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3. El dispositivo operó de forma estable, sin fallas durante las pruebas, lo que confirma que el diseño y los materiales utilizados fueron adecuados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4</a:t>
            </a:r>
            <a:r>
              <a:rPr lang="es-ES" dirty="0"/>
              <a:t>. Los resultados obtenidos evidencian que el purificador ultrasónico cumple los objetivos planteados en el proyecto, demostrando que esta tecnología es una opción eficiente, segura y práctica.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52DE4-1C3E-4190-ABE4-E9B5432B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184400"/>
            <a:ext cx="10515600" cy="1325563"/>
          </a:xfrm>
        </p:spPr>
        <p:txBody>
          <a:bodyPr>
            <a:noAutofit/>
          </a:bodyPr>
          <a:lstStyle/>
          <a:p>
            <a:r>
              <a:rPr lang="es-ES" sz="20000" dirty="0">
                <a:solidFill>
                  <a:srgbClr val="FFC000"/>
                </a:solidFill>
                <a:latin typeface="Algerian" panose="04020705040A02060702" pitchFamily="82" charset="0"/>
              </a:rPr>
              <a:t>SONIPUR</a:t>
            </a:r>
            <a:endParaRPr lang="es-PE" sz="200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C9CE6-E681-4519-8FA1-DABA12D3CF0B}"/>
              </a:ext>
            </a:extLst>
          </p:cNvPr>
          <p:cNvSpPr txBox="1"/>
          <p:nvPr/>
        </p:nvSpPr>
        <p:spPr>
          <a:xfrm>
            <a:off x="1028700" y="4662896"/>
            <a:ext cx="1023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Algerian" panose="04020705040A02060702" pitchFamily="82" charset="0"/>
              </a:rPr>
              <a:t>(Purificador de agua mediante ondas de        sonido)</a:t>
            </a:r>
            <a:endParaRPr lang="es-PE" sz="36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08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3A100-6807-40E7-973A-3E1B526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>
                <a:latin typeface="Algerian" panose="04020705040A02060702" pitchFamily="82" charset="0"/>
              </a:rPr>
              <a:t>PRESENTACIóN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18A60D-4BD3-47AB-8640-F0549D41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Este proyecto tiene como propósito mostrar el funcionamiento y la utilidad de un purificador ultrasónico, un dispositivo que emplea vibraciones de alta frecuencia para eliminar impurezas presentes en diferentes superficies u objetos. Su tecnología permite realizar una limpieza profunda mediante ondas ultrasónicas que desprenden </a:t>
            </a:r>
            <a:r>
              <a:rPr lang="es-ES" dirty="0" smtClean="0"/>
              <a:t>partículas de suciedad </a:t>
            </a:r>
            <a:r>
              <a:rPr lang="es-ES" dirty="0"/>
              <a:t>y microorganismos sin necesidad de productos químicos agresivos. A través  de este trabajo se busca explicar </a:t>
            </a:r>
            <a:r>
              <a:rPr lang="es-ES" dirty="0" smtClean="0"/>
              <a:t>cómo </a:t>
            </a:r>
            <a:r>
              <a:rPr lang="es-ES" dirty="0"/>
              <a:t>este método de purificación contribuye a procesos </a:t>
            </a:r>
            <a:r>
              <a:rPr lang="es-ES" dirty="0" smtClean="0"/>
              <a:t>más </a:t>
            </a:r>
            <a:r>
              <a:rPr lang="es-ES" dirty="0"/>
              <a:t>seguros , eficientes y respetuosos con el medio ambiente.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5889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ACF7F-9284-44D7-B58E-972A9416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374650"/>
            <a:ext cx="10515600" cy="1325563"/>
          </a:xfrm>
        </p:spPr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PROBLEMÁTICA</a:t>
            </a:r>
            <a:r>
              <a:rPr lang="es-ES" dirty="0"/>
              <a:t> 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B3EEAE-C606-4C3A-A6F9-E03424BFD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La contaminación del agua es un problema global grande que ha excedido un 50% más a los seres humanos como también a los animales aumentando un 60% más de afectados.</a:t>
            </a:r>
          </a:p>
          <a:p>
            <a:pPr algn="just"/>
            <a:r>
              <a:rPr lang="es-ES" dirty="0"/>
              <a:t>La falta de agua potable y saneamiento adecuado incrementa el riesgo de diversas enfermedades dejando a instituciones y comunidades con un 10% de saludables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12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0F95E-9448-4489-92E4-BFA5EFAD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>
                <a:latin typeface="Algerian" panose="04020705040A02060702" pitchFamily="82" charset="0"/>
              </a:rPr>
              <a:t>PROPUESTAS DE </a:t>
            </a:r>
            <a:r>
              <a:rPr lang="es-ES" sz="6000" b="1" dirty="0" err="1" smtClean="0">
                <a:latin typeface="Algerian" panose="04020705040A02060702" pitchFamily="82" charset="0"/>
              </a:rPr>
              <a:t>SOLUCIóN</a:t>
            </a:r>
            <a:r>
              <a:rPr lang="es-ES" sz="6000" b="1" dirty="0" smtClean="0">
                <a:latin typeface="Algerian" panose="04020705040A02060702" pitchFamily="82" charset="0"/>
              </a:rPr>
              <a:t> </a:t>
            </a:r>
            <a:endParaRPr lang="es-PE" sz="60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30A32-8F53-494E-A3D7-132E1943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2127"/>
            <a:ext cx="10515600" cy="4351338"/>
          </a:xfrm>
        </p:spPr>
        <p:txBody>
          <a:bodyPr/>
          <a:lstStyle/>
          <a:p>
            <a:r>
              <a:rPr lang="es-ES" sz="3200" b="1" dirty="0">
                <a:latin typeface="Agency FB" panose="020B0503020202020204" pitchFamily="34" charset="0"/>
              </a:rPr>
              <a:t>Filtrador de agua tras diferentes procesos </a:t>
            </a:r>
            <a:endParaRPr lang="es-PE" sz="3200" b="1" dirty="0">
              <a:latin typeface="Agency FB" panose="020B0503020202020204" pitchFamily="34" charset="0"/>
            </a:endParaRP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80FF27-CB29-4B10-B444-C4F6CAC3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3" y="2834640"/>
            <a:ext cx="455294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4E993E-D2E9-4763-A3F9-94981F10D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225"/>
            <a:ext cx="10515600" cy="5519738"/>
          </a:xfrm>
        </p:spPr>
        <p:txBody>
          <a:bodyPr>
            <a:normAutofit/>
          </a:bodyPr>
          <a:lstStyle/>
          <a:p>
            <a:pPr lvl="1"/>
            <a:r>
              <a:rPr lang="es-ES" sz="4800" b="1" dirty="0">
                <a:latin typeface="Agency FB" panose="020B0503020202020204" pitchFamily="34" charset="0"/>
              </a:rPr>
              <a:t>Filtración de agua con papel higiénico </a:t>
            </a:r>
            <a:endParaRPr lang="es-PE" sz="4800" b="1" dirty="0">
              <a:latin typeface="Agency FB" panose="020B0503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E02881-C89C-432B-ACDB-1ED69353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b="12213"/>
          <a:stretch/>
        </p:blipFill>
        <p:spPr>
          <a:xfrm>
            <a:off x="3238499" y="2076450"/>
            <a:ext cx="4657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18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33A0F5-F6C5-4747-A49A-440C38562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025"/>
            <a:ext cx="10515600" cy="5595938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Agency FB" panose="020B0503020202020204" pitchFamily="34" charset="0"/>
              </a:rPr>
              <a:t>Ondas de sonido para la purificación del agua </a:t>
            </a:r>
            <a:endParaRPr lang="es-PE" sz="4800" b="1" dirty="0">
              <a:latin typeface="Agency FB" panose="020B0503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05A0EE-C472-44D7-B88C-78F22CBB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38287"/>
            <a:ext cx="6858000" cy="3781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151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3C14C-E905-474E-8785-46844DEC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Alternativa de solución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F09DA-4418-4A4F-BE4F-085E6DB6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9800" b="1" dirty="0">
                <a:latin typeface="Algerian" panose="04020705040A02060702" pitchFamily="82" charset="0"/>
              </a:rPr>
              <a:t>SONIPUR</a:t>
            </a:r>
            <a:endParaRPr lang="es-PE" sz="19800" b="1" dirty="0">
              <a:latin typeface="Algerian" panose="04020705040A020607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8E6DE-7CF0-432D-9E78-5CC7368B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9" y="3859720"/>
            <a:ext cx="5212080" cy="287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37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827CB-B64D-493F-A01F-32F8CD4B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>
                <a:latin typeface="Algerian" panose="04020705040A02060702" pitchFamily="82" charset="0"/>
              </a:rPr>
              <a:t>Objetivo general </a:t>
            </a:r>
            <a:endParaRPr lang="es-PE" sz="54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6040F0-B16F-4C59-8840-71E51FD9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Diseñar, implementar y  evaluar un prototipo de purificación de agua mediante el uso de ondas ultrasónicas , con el fin de reducir la turbidez y la carga microbiana de las muestras , promoviendo una alternativa innovadora accesible y sin químicos para mejorar la calidad del agua destinada al consumo humano , </a:t>
            </a:r>
            <a:r>
              <a:rPr lang="es-ES" dirty="0" smtClean="0"/>
              <a:t>así </a:t>
            </a:r>
            <a:r>
              <a:rPr lang="es-ES" dirty="0"/>
              <a:t>como generar conciencias en la comunidad educativa sobre la importancia de aplicar la ciencia y la tecnología en la solución de problemas y de su salud publica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85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237</TotalTime>
  <Words>579</Words>
  <Application>Microsoft Office PowerPoint</Application>
  <PresentationFormat>Panorámica</PresentationFormat>
  <Paragraphs>67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Agency FB</vt:lpstr>
      <vt:lpstr>Algerian</vt:lpstr>
      <vt:lpstr>Arial</vt:lpstr>
      <vt:lpstr>Bahnschrift SemiBold Condensed</vt:lpstr>
      <vt:lpstr>Trebuchet MS</vt:lpstr>
      <vt:lpstr>Wingdings 3</vt:lpstr>
      <vt:lpstr>Faceta</vt:lpstr>
      <vt:lpstr>Presentación de PowerPoint</vt:lpstr>
      <vt:lpstr>SONIPUR</vt:lpstr>
      <vt:lpstr>PRESENTACIóN</vt:lpstr>
      <vt:lpstr>PROBLEMÁTICA </vt:lpstr>
      <vt:lpstr>PROPUESTAS DE SOLUCIóN </vt:lpstr>
      <vt:lpstr>Presentación de PowerPoint</vt:lpstr>
      <vt:lpstr>Presentación de PowerPoint</vt:lpstr>
      <vt:lpstr>Alternativa de solución</vt:lpstr>
      <vt:lpstr>Objetivo general </vt:lpstr>
      <vt:lpstr>Objetivos específicos </vt:lpstr>
      <vt:lpstr>MATERIALES</vt:lpstr>
      <vt:lpstr>PROCEDIMIENTO 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Kaira</dc:creator>
  <cp:lastModifiedBy>LenovoX1</cp:lastModifiedBy>
  <cp:revision>21</cp:revision>
  <dcterms:created xsi:type="dcterms:W3CDTF">2025-12-03T23:18:06Z</dcterms:created>
  <dcterms:modified xsi:type="dcterms:W3CDTF">2025-12-05T02:17:04Z</dcterms:modified>
</cp:coreProperties>
</file>